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652" r:id="rId39"/>
    <p:sldId id="653" r:id="rId40"/>
    <p:sldId id="654"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745"/>
  </p:normalViewPr>
  <p:slideViewPr>
    <p:cSldViewPr snapToGrid="0">
      <p:cViewPr>
        <p:scale>
          <a:sx n="250" d="100"/>
          <a:sy n="250" d="100"/>
        </p:scale>
        <p:origin x="-1600" y="-397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bg1"/>
                </a:solidFill>
                <a:latin typeface="DM Sans" pitchFamily="2" charset="77"/>
              </a:rPr>
              <a:t>“The number of interactions in the </a:t>
            </a:r>
            <a:r>
              <a:rPr lang="en" sz="3000" dirty="0" err="1">
                <a:solidFill>
                  <a:schemeClr val="bg1"/>
                </a:solidFill>
                <a:latin typeface="DM Sans" pitchFamily="2" charset="77"/>
                <a:ea typeface="Courier New"/>
                <a:cs typeface="Courier New"/>
                <a:sym typeface="Courier New"/>
              </a:rPr>
              <a:t>pandemic_recovery</a:t>
            </a:r>
            <a:r>
              <a:rPr lang="en" sz="3000" dirty="0">
                <a:solidFill>
                  <a:schemeClr val="bg1"/>
                </a:solidFill>
                <a:latin typeface="DM Sans" pitchFamily="2" charset="77"/>
              </a:rPr>
              <a:t> table doesn’t look right”</a:t>
            </a:r>
            <a:endParaRPr sz="3000" dirty="0">
              <a:solidFill>
                <a:schemeClr val="bg1"/>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376727516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Shape 484"/>
        <p:cNvGrpSpPr/>
        <p:nvPr/>
      </p:nvGrpSpPr>
      <p:grpSpPr>
        <a:xfrm>
          <a:off x="0" y="0"/>
          <a:ext cx="0" cy="0"/>
          <a:chOff x="0" y="0"/>
          <a:chExt cx="0" cy="0"/>
        </a:xfrm>
      </p:grpSpPr>
      <p:sp>
        <p:nvSpPr>
          <p:cNvPr id="3" name="Rectangle 2">
            <a:extLst>
              <a:ext uri="{FF2B5EF4-FFF2-40B4-BE49-F238E27FC236}">
                <a16:creationId xmlns:a16="http://schemas.microsoft.com/office/drawing/2014/main" id="{131A9BE5-B292-4FF3-4AF5-B2F337DA0119}"/>
              </a:ext>
            </a:extLst>
          </p:cNvPr>
          <p:cNvSpPr/>
          <p:nvPr/>
        </p:nvSpPr>
        <p:spPr>
          <a:xfrm rot="21027022">
            <a:off x="1145840" y="2938887"/>
            <a:ext cx="8270637" cy="4043072"/>
          </a:xfrm>
          <a:prstGeom prst="rect">
            <a:avLst/>
          </a:prstGeom>
          <a:gradFill flip="none" rotWithShape="1">
            <a:gsLst>
              <a:gs pos="0">
                <a:srgbClr val="FF0000">
                  <a:shade val="30000"/>
                  <a:satMod val="115000"/>
                </a:srgbClr>
              </a:gs>
              <a:gs pos="56000">
                <a:srgbClr val="FF0000">
                  <a:shade val="67500"/>
                  <a:satMod val="115000"/>
                </a:srgbClr>
              </a:gs>
              <a:gs pos="100000">
                <a:srgbClr val="FF0000">
                  <a:shade val="100000"/>
                  <a:satMod val="115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7 1">
      <a:dk1>
        <a:srgbClr val="28324A"/>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15646</TotalTime>
  <Words>33884</Words>
  <Application>Microsoft Macintosh PowerPoint</Application>
  <PresentationFormat>On-screen Show (16:9)</PresentationFormat>
  <Paragraphs>2322</Paragraphs>
  <Slides>199</Slides>
  <Notes>196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23</cp:revision>
  <dcterms:modified xsi:type="dcterms:W3CDTF">2023-03-13T12:10:13Z</dcterms:modified>
</cp:coreProperties>
</file>